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894" y="-322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D29E-46F4-4376-8A25-6069B6F290BF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C906-7848-44D2-B7E9-C21775C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97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ADD8-8306-45BE-B311-8536C7DBB2C4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73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8A1-EFE6-4382-804E-E76E1FE605C7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87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92EC-DC97-4545-87F0-9D8C60493172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12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AD85-5DC6-4538-B259-BA82787BFC20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3AA1-B8A6-446B-8C71-D6E3D0F15F69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02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37F2-0877-44E7-A815-997E2C6D33ED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AFF3-135C-4448-8706-F493AFA151EE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58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F51D-B93D-4CE0-B432-61465AE1F135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3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3FB-60D8-490D-8609-341F19C08109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3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A07D-FFE4-422D-909D-B3E8C657F939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90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5AC7-4AED-40DD-AEAC-88FCCB24F836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7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B368-3E99-46AC-A748-4666FC8A274D}" type="datetime1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78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0648" y="539552"/>
            <a:ext cx="625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電子図書館</a:t>
            </a:r>
            <a:r>
              <a:rPr lang="en-US" altLang="ja-JP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KinoDen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使い方ガイド</a:t>
            </a:r>
            <a:endParaRPr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4" y="27009"/>
            <a:ext cx="1979652" cy="44053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44403" y="1115616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2018.12</a:t>
            </a:r>
            <a:r>
              <a:rPr kumimoji="1"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作成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0648" y="1115616"/>
            <a:ext cx="671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KinoDen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にアクセスする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1237" y="1403648"/>
            <a:ext cx="559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https://kinoden.kinokuniya.co.jp/tottori-u/</a:t>
            </a:r>
            <a:endParaRPr kumimoji="1" lang="ja-JP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844989"/>
            <a:ext cx="4248472" cy="28927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296119" y="1772980"/>
            <a:ext cx="973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QR</a:t>
            </a:r>
            <a:r>
              <a:rPr kumimoji="1"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コード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3390" y="4754573"/>
            <a:ext cx="59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図書館へのアクセス権は、図書館の管理者にて設定します。</a:t>
            </a:r>
            <a:endParaRPr lang="en-US" altLang="ja-JP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本学の場合、学内または・・・・・でアクセスして下さい。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2656" y="5467454"/>
            <a:ext cx="652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検索からタイトル表示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461237" y="5836786"/>
            <a:ext cx="2823747" cy="2185843"/>
            <a:chOff x="3102655" y="6156176"/>
            <a:chExt cx="3414715" cy="2728464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655" y="6156176"/>
              <a:ext cx="3414715" cy="272846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6" name="正方形/長方形 25"/>
            <p:cNvSpPr/>
            <p:nvPr/>
          </p:nvSpPr>
          <p:spPr>
            <a:xfrm>
              <a:off x="3102655" y="7016352"/>
              <a:ext cx="714984" cy="19445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389009" y="5836786"/>
            <a:ext cx="2799586" cy="2185844"/>
            <a:chOff x="3424743" y="5652672"/>
            <a:chExt cx="3161102" cy="2793265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743" y="5652672"/>
              <a:ext cx="3161102" cy="279326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8" name="正方形/長方形 27"/>
            <p:cNvSpPr/>
            <p:nvPr/>
          </p:nvSpPr>
          <p:spPr>
            <a:xfrm>
              <a:off x="3424743" y="6418989"/>
              <a:ext cx="714984" cy="19445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48680" y="8289994"/>
            <a:ext cx="59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「未所蔵を含める」にチェックを入れると、本学にない電子書籍についても、内容紹介・試し読みを確認し、リクエストを出すことができます。</a:t>
            </a:r>
            <a:endParaRPr kumimoji="1" lang="en-US" altLang="ja-JP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4111" y="8028384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未所蔵を含める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620044" y="8037020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所蔵タイトルのみ</a:t>
            </a:r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06398"/>
              </p:ext>
            </p:extLst>
          </p:nvPr>
        </p:nvGraphicFramePr>
        <p:xfrm>
          <a:off x="5205036" y="2987824"/>
          <a:ext cx="1527442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264">
                <a:tc>
                  <a:txBody>
                    <a:bodyPr/>
                    <a:lstStyle/>
                    <a:p>
                      <a:r>
                        <a:rPr kumimoji="1" lang="ja-JP" altLang="en-US" sz="12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動作環境</a:t>
                      </a:r>
                      <a:endParaRPr kumimoji="1" lang="en-US" altLang="ja-JP" sz="1200" u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658">
                <a:tc>
                  <a:txBody>
                    <a:bodyPr/>
                    <a:lstStyle/>
                    <a:p>
                      <a:pPr fontAlgn="b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Windows</a:t>
                      </a:r>
                    </a:p>
                    <a:p>
                      <a:pPr fontAlgn="b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Google Chrome</a:t>
                      </a:r>
                    </a:p>
                    <a:p>
                      <a:pPr fontAlgn="b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Mozilla Firefox</a:t>
                      </a:r>
                    </a:p>
                    <a:p>
                      <a:pPr fontAlgn="b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Microsoft 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658">
                <a:tc>
                  <a:txBody>
                    <a:bodyPr/>
                    <a:lstStyle/>
                    <a:p>
                      <a:pPr fontAlgn="b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Mac</a:t>
                      </a:r>
                    </a:p>
                    <a:p>
                      <a:pPr fontAlgn="b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Google Chrome</a:t>
                      </a:r>
                    </a:p>
                    <a:p>
                      <a:pPr fontAlgn="b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Mozilla Firefox</a:t>
                      </a:r>
                    </a:p>
                    <a:p>
                      <a:pPr fontAlgn="b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Safari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28">
                <a:tc>
                  <a:txBody>
                    <a:bodyPr/>
                    <a:lstStyle/>
                    <a:p>
                      <a:pPr fontAlgn="b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r>
                        <a:rPr lang="en-US" altLang="ja-JP" sz="1100" dirty="0" err="1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iOS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fontAlgn="b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Safari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69">
                <a:tc>
                  <a:txBody>
                    <a:bodyPr/>
                    <a:lstStyle/>
                    <a:p>
                      <a:pPr fontAlgn="b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Android</a:t>
                      </a:r>
                    </a:p>
                    <a:p>
                      <a:pPr fontAlgn="b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Google Chrome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5762828" y="8899790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株</a:t>
            </a:r>
            <a:r>
              <a:rPr kumimoji="1"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紀伊國屋書店</a:t>
            </a:r>
          </a:p>
        </p:txBody>
      </p:sp>
      <p:pic>
        <p:nvPicPr>
          <p:cNvPr id="12" name="図 11" descr="QR コード&#10;&#10;自動的に生成された説明">
            <a:extLst>
              <a:ext uri="{FF2B5EF4-FFF2-40B4-BE49-F238E27FC236}">
                <a16:creationId xmlns:a16="http://schemas.microsoft.com/office/drawing/2014/main" id="{5D2D112C-646C-4DBD-8B0E-D6DAC9B51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82" y="1994520"/>
            <a:ext cx="1045574" cy="10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1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8640" y="26204"/>
            <a:ext cx="652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閲覧する</a:t>
            </a:r>
          </a:p>
        </p:txBody>
      </p:sp>
      <p:grpSp>
        <p:nvGrpSpPr>
          <p:cNvPr id="72" name="グループ化 71"/>
          <p:cNvGrpSpPr/>
          <p:nvPr/>
        </p:nvGrpSpPr>
        <p:grpSpPr>
          <a:xfrm>
            <a:off x="620688" y="323528"/>
            <a:ext cx="5960251" cy="4407115"/>
            <a:chOff x="620688" y="461301"/>
            <a:chExt cx="5960251" cy="440711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8" y="827584"/>
              <a:ext cx="5456195" cy="376127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grpSp>
          <p:nvGrpSpPr>
            <p:cNvPr id="71" name="グループ化 70"/>
            <p:cNvGrpSpPr/>
            <p:nvPr/>
          </p:nvGrpSpPr>
          <p:grpSpPr>
            <a:xfrm>
              <a:off x="620688" y="467544"/>
              <a:ext cx="504056" cy="432048"/>
              <a:chOff x="620688" y="467544"/>
              <a:chExt cx="504056" cy="432048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620688" y="467544"/>
                <a:ext cx="504056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目次</a:t>
                </a:r>
              </a:p>
            </p:txBody>
          </p:sp>
          <p:cxnSp>
            <p:nvCxnSpPr>
              <p:cNvPr id="11" name="直線コネクタ 10"/>
              <p:cNvCxnSpPr/>
              <p:nvPr/>
            </p:nvCxnSpPr>
            <p:spPr>
              <a:xfrm>
                <a:off x="753031" y="755576"/>
                <a:ext cx="0" cy="144016"/>
              </a:xfrm>
              <a:prstGeom prst="line">
                <a:avLst/>
              </a:prstGeom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グループ化 69"/>
            <p:cNvGrpSpPr/>
            <p:nvPr/>
          </p:nvGrpSpPr>
          <p:grpSpPr>
            <a:xfrm>
              <a:off x="1412776" y="461301"/>
              <a:ext cx="864096" cy="1734435"/>
              <a:chOff x="1412776" y="461301"/>
              <a:chExt cx="864096" cy="1734435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1412776" y="461301"/>
                <a:ext cx="864096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左ページへ</a:t>
                </a:r>
              </a:p>
            </p:txBody>
          </p:sp>
          <p:grpSp>
            <p:nvGrpSpPr>
              <p:cNvPr id="20" name="グループ化 19"/>
              <p:cNvGrpSpPr/>
              <p:nvPr/>
            </p:nvGrpSpPr>
            <p:grpSpPr>
              <a:xfrm>
                <a:off x="1700808" y="769402"/>
                <a:ext cx="45719" cy="1426334"/>
                <a:chOff x="2317302" y="769402"/>
                <a:chExt cx="45719" cy="1426334"/>
              </a:xfrm>
            </p:grpSpPr>
            <p:cxnSp>
              <p:nvCxnSpPr>
                <p:cNvPr id="13" name="直線コネクタ 12"/>
                <p:cNvCxnSpPr/>
                <p:nvPr/>
              </p:nvCxnSpPr>
              <p:spPr>
                <a:xfrm>
                  <a:off x="2348880" y="769402"/>
                  <a:ext cx="0" cy="1426334"/>
                </a:xfrm>
                <a:prstGeom prst="line">
                  <a:avLst/>
                </a:prstGeom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円/楕円 15"/>
                <p:cNvSpPr/>
                <p:nvPr/>
              </p:nvSpPr>
              <p:spPr>
                <a:xfrm>
                  <a:off x="2317302" y="2150017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9" name="グループ化 68"/>
            <p:cNvGrpSpPr/>
            <p:nvPr/>
          </p:nvGrpSpPr>
          <p:grpSpPr>
            <a:xfrm>
              <a:off x="2492896" y="461301"/>
              <a:ext cx="1656184" cy="1734435"/>
              <a:chOff x="2492896" y="461301"/>
              <a:chExt cx="1656184" cy="1734435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2492896" y="461301"/>
                <a:ext cx="1656184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上下バー表示</a:t>
                </a:r>
                <a:r>
                  <a:rPr kumimoji="1" lang="en-US" altLang="ja-JP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/</a:t>
                </a:r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非表示</a:t>
                </a:r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3325925" y="769402"/>
                <a:ext cx="45719" cy="1426334"/>
                <a:chOff x="2317302" y="769402"/>
                <a:chExt cx="45719" cy="1426334"/>
              </a:xfrm>
            </p:grpSpPr>
            <p:cxnSp>
              <p:nvCxnSpPr>
                <p:cNvPr id="23" name="直線コネクタ 22"/>
                <p:cNvCxnSpPr/>
                <p:nvPr/>
              </p:nvCxnSpPr>
              <p:spPr>
                <a:xfrm>
                  <a:off x="2348880" y="769402"/>
                  <a:ext cx="0" cy="1426334"/>
                </a:xfrm>
                <a:prstGeom prst="line">
                  <a:avLst/>
                </a:prstGeom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円/楕円 23"/>
                <p:cNvSpPr/>
                <p:nvPr/>
              </p:nvSpPr>
              <p:spPr>
                <a:xfrm>
                  <a:off x="2317302" y="2150017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8" name="グループ化 67"/>
            <p:cNvGrpSpPr/>
            <p:nvPr/>
          </p:nvGrpSpPr>
          <p:grpSpPr>
            <a:xfrm>
              <a:off x="4437112" y="461301"/>
              <a:ext cx="864096" cy="1734435"/>
              <a:chOff x="4437112" y="461301"/>
              <a:chExt cx="864096" cy="1734435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4437112" y="461301"/>
                <a:ext cx="864096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右</a:t>
                </a:r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ページへ</a:t>
                </a:r>
              </a:p>
            </p:txBody>
          </p:sp>
          <p:grpSp>
            <p:nvGrpSpPr>
              <p:cNvPr id="26" name="グループ化 25"/>
              <p:cNvGrpSpPr/>
              <p:nvPr/>
            </p:nvGrpSpPr>
            <p:grpSpPr>
              <a:xfrm>
                <a:off x="5111473" y="769402"/>
                <a:ext cx="45719" cy="1426334"/>
                <a:chOff x="2317302" y="769402"/>
                <a:chExt cx="45719" cy="1426334"/>
              </a:xfrm>
            </p:grpSpPr>
            <p:cxnSp>
              <p:nvCxnSpPr>
                <p:cNvPr id="27" name="直線コネクタ 26"/>
                <p:cNvCxnSpPr/>
                <p:nvPr/>
              </p:nvCxnSpPr>
              <p:spPr>
                <a:xfrm>
                  <a:off x="2348880" y="769402"/>
                  <a:ext cx="0" cy="1426334"/>
                </a:xfrm>
                <a:prstGeom prst="line">
                  <a:avLst/>
                </a:prstGeom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円/楕円 27"/>
                <p:cNvSpPr/>
                <p:nvPr/>
              </p:nvSpPr>
              <p:spPr>
                <a:xfrm>
                  <a:off x="2317302" y="2150017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7" name="グループ化 66"/>
            <p:cNvGrpSpPr/>
            <p:nvPr/>
          </p:nvGrpSpPr>
          <p:grpSpPr>
            <a:xfrm>
              <a:off x="5572827" y="461301"/>
              <a:ext cx="1008112" cy="456334"/>
              <a:chOff x="5572827" y="461301"/>
              <a:chExt cx="1008112" cy="456334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5572827" y="461301"/>
                <a:ext cx="1008112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各種メニュー</a:t>
                </a:r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5877272" y="871916"/>
                <a:ext cx="45719" cy="457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0" name="直線コネクタ 39"/>
              <p:cNvCxnSpPr/>
              <p:nvPr/>
            </p:nvCxnSpPr>
            <p:spPr>
              <a:xfrm>
                <a:off x="5698848" y="899592"/>
                <a:ext cx="178424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5698848" y="755576"/>
                <a:ext cx="0" cy="16205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グループ化 64"/>
            <p:cNvGrpSpPr/>
            <p:nvPr/>
          </p:nvGrpSpPr>
          <p:grpSpPr>
            <a:xfrm>
              <a:off x="1844825" y="4427984"/>
              <a:ext cx="864096" cy="432048"/>
              <a:chOff x="1844825" y="4427984"/>
              <a:chExt cx="864096" cy="432048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1844825" y="4572000"/>
                <a:ext cx="864096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シークバー</a:t>
                </a: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2230651" y="4427984"/>
                <a:ext cx="45720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1" name="直線コネクタ 50"/>
              <p:cNvCxnSpPr/>
              <p:nvPr/>
            </p:nvCxnSpPr>
            <p:spPr>
              <a:xfrm>
                <a:off x="2256050" y="4450843"/>
                <a:ext cx="0" cy="16205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グループ化 65"/>
            <p:cNvGrpSpPr/>
            <p:nvPr/>
          </p:nvGrpSpPr>
          <p:grpSpPr>
            <a:xfrm>
              <a:off x="4437112" y="3851920"/>
              <a:ext cx="1296144" cy="1016496"/>
              <a:chOff x="4437112" y="3851920"/>
              <a:chExt cx="1296144" cy="1016496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4437112" y="4580384"/>
                <a:ext cx="576064" cy="28803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検索</a:t>
                </a:r>
              </a:p>
            </p:txBody>
          </p:sp>
          <p:grpSp>
            <p:nvGrpSpPr>
              <p:cNvPr id="64" name="グループ化 63"/>
              <p:cNvGrpSpPr/>
              <p:nvPr/>
            </p:nvGrpSpPr>
            <p:grpSpPr>
              <a:xfrm>
                <a:off x="4690736" y="3851920"/>
                <a:ext cx="1042520" cy="736938"/>
                <a:chOff x="4690736" y="3851920"/>
                <a:chExt cx="1042520" cy="736938"/>
              </a:xfrm>
            </p:grpSpPr>
            <p:cxnSp>
              <p:nvCxnSpPr>
                <p:cNvPr id="55" name="直線コネクタ 54"/>
                <p:cNvCxnSpPr/>
                <p:nvPr/>
              </p:nvCxnSpPr>
              <p:spPr>
                <a:xfrm>
                  <a:off x="4701116" y="3875691"/>
                  <a:ext cx="8719" cy="713167"/>
                </a:xfrm>
                <a:prstGeom prst="line">
                  <a:avLst/>
                </a:prstGeom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円/楕円 55"/>
                <p:cNvSpPr/>
                <p:nvPr/>
              </p:nvSpPr>
              <p:spPr>
                <a:xfrm>
                  <a:off x="5687537" y="3851920"/>
                  <a:ext cx="45719" cy="45719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9" name="直線コネクタ 58"/>
                <p:cNvCxnSpPr>
                  <a:endCxn id="56" idx="2"/>
                </p:cNvCxnSpPr>
                <p:nvPr/>
              </p:nvCxnSpPr>
              <p:spPr>
                <a:xfrm flipV="1">
                  <a:off x="4690736" y="3874780"/>
                  <a:ext cx="996801" cy="5176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1" name="テキスト ボックス 60"/>
          <p:cNvSpPr txBox="1"/>
          <p:nvPr/>
        </p:nvSpPr>
        <p:spPr>
          <a:xfrm>
            <a:off x="188640" y="4833252"/>
            <a:ext cx="652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図書館へリクエストを出す</a:t>
            </a: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1" y="5183859"/>
            <a:ext cx="4671402" cy="3011379"/>
          </a:xfrm>
          <a:prstGeom prst="rect">
            <a:avLst/>
          </a:prstGeom>
        </p:spPr>
      </p:pic>
      <p:sp>
        <p:nvSpPr>
          <p:cNvPr id="73" name="正方形/長方形 72"/>
          <p:cNvSpPr/>
          <p:nvPr/>
        </p:nvSpPr>
        <p:spPr>
          <a:xfrm>
            <a:off x="4221088" y="5976156"/>
            <a:ext cx="1052285" cy="21602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矢印コネクタ 74"/>
          <p:cNvCxnSpPr>
            <a:stCxn id="73" idx="1"/>
          </p:cNvCxnSpPr>
          <p:nvPr/>
        </p:nvCxnSpPr>
        <p:spPr>
          <a:xfrm flipH="1">
            <a:off x="3607424" y="6084168"/>
            <a:ext cx="613664" cy="2520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5839277" y="8892480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ja-JP" altLang="en-US" sz="8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株</a:t>
            </a:r>
            <a:r>
              <a:rPr kumimoji="1" lang="en-US" altLang="ja-JP" sz="8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8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紀伊國屋書店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-14030" y="8460432"/>
            <a:ext cx="684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400" u="sng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このほか各ページの下部に「ヘルプ」がありますので、わからない場合はそちらを参考にして下さい</a:t>
            </a:r>
            <a:endParaRPr kumimoji="1" lang="ja-JP" altLang="en-US" sz="1400" u="sng" dirty="0">
              <a:solidFill>
                <a:srgbClr val="C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49727" y="4530443"/>
            <a:ext cx="17465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引用：オーム社</a:t>
            </a:r>
            <a:r>
              <a:rPr kumimoji="1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『</a:t>
            </a: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わかりやすいパターン認識</a:t>
            </a:r>
            <a:r>
              <a:rPr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』</a:t>
            </a:r>
            <a:endParaRPr lang="ja-JP" altLang="en-US" sz="7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69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193</Words>
  <Application>Microsoft Office PowerPoint</Application>
  <PresentationFormat>画面に合わせる (4:3)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 Customer</dc:creator>
  <cp:lastModifiedBy>金子　尚登</cp:lastModifiedBy>
  <cp:revision>22</cp:revision>
  <cp:lastPrinted>2018-12-04T00:59:00Z</cp:lastPrinted>
  <dcterms:created xsi:type="dcterms:W3CDTF">2018-11-30T10:29:13Z</dcterms:created>
  <dcterms:modified xsi:type="dcterms:W3CDTF">2021-03-22T04:38:02Z</dcterms:modified>
</cp:coreProperties>
</file>